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10287000" cy="18288000"/>
  <p:embeddedFontLst>
    <p:embeddedFont>
      <p:font typeface="나눔스퀘어 네오 Bold" panose="020B0604020202020204" charset="-127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5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825E05-1D4E-4452-8770-802CB6088F76}" v="85" dt="2023-09-21T23:30:29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56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준형" userId="S::jjh3128@o365.skku.edu::af7e7ae0-1ce0-46ec-973f-e422a92f4ff0" providerId="AD" clId="Web-{C9825E05-1D4E-4452-8770-802CB6088F76}"/>
    <pc:docChg chg="modSld">
      <pc:chgData name="조준형" userId="S::jjh3128@o365.skku.edu::af7e7ae0-1ce0-46ec-973f-e422a92f4ff0" providerId="AD" clId="Web-{C9825E05-1D4E-4452-8770-802CB6088F76}" dt="2023-09-21T23:30:29.159" v="43"/>
      <pc:docMkLst>
        <pc:docMk/>
      </pc:docMkLst>
      <pc:sldChg chg="modSp">
        <pc:chgData name="조준형" userId="S::jjh3128@o365.skku.edu::af7e7ae0-1ce0-46ec-973f-e422a92f4ff0" providerId="AD" clId="Web-{C9825E05-1D4E-4452-8770-802CB6088F76}" dt="2023-09-21T23:30:29.159" v="43"/>
        <pc:sldMkLst>
          <pc:docMk/>
          <pc:sldMk cId="0" sldId="256"/>
        </pc:sldMkLst>
        <pc:picChg chg="mod modCrop">
          <ac:chgData name="조준형" userId="S::jjh3128@o365.skku.edu::af7e7ae0-1ce0-46ec-973f-e422a92f4ff0" providerId="AD" clId="Web-{C9825E05-1D4E-4452-8770-802CB6088F76}" dt="2023-09-21T23:30:29.159" v="43"/>
          <ac:picMkLst>
            <pc:docMk/>
            <pc:sldMk cId="0" sldId="256"/>
            <ac:picMk id="14" creationId="{00000000-0000-0000-0000-000000000000}"/>
          </ac:picMkLst>
        </pc:picChg>
      </pc:sldChg>
      <pc:sldChg chg="modSp">
        <pc:chgData name="조준형" userId="S::jjh3128@o365.skku.edu::af7e7ae0-1ce0-46ec-973f-e422a92f4ff0" providerId="AD" clId="Web-{C9825E05-1D4E-4452-8770-802CB6088F76}" dt="2023-09-21T23:30:07.517" v="41" actId="1076"/>
        <pc:sldMkLst>
          <pc:docMk/>
          <pc:sldMk cId="0" sldId="263"/>
        </pc:sldMkLst>
        <pc:spChg chg="mod">
          <ac:chgData name="조준형" userId="S::jjh3128@o365.skku.edu::af7e7ae0-1ce0-46ec-973f-e422a92f4ff0" providerId="AD" clId="Web-{C9825E05-1D4E-4452-8770-802CB6088F76}" dt="2023-09-21T23:30:07.517" v="41" actId="1076"/>
          <ac:spMkLst>
            <pc:docMk/>
            <pc:sldMk cId="0" sldId="263"/>
            <ac:spMk id="2" creationId="{F6B8448D-F96F-B4AB-0B02-63E4DA81C09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2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8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9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10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7637" y="1392406"/>
            <a:ext cx="16760449" cy="4016231"/>
            <a:chOff x="727637" y="1392406"/>
            <a:chExt cx="16760449" cy="40162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21515" y="-484637"/>
              <a:ext cx="33520898" cy="80324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637" y="1392406"/>
              <a:ext cx="16760449" cy="4016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99318" y="6409169"/>
            <a:ext cx="9287078" cy="2225421"/>
            <a:chOff x="4499318" y="6409169"/>
            <a:chExt cx="9287078" cy="22254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1592" y="5369087"/>
              <a:ext cx="18574156" cy="445084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9318" y="6409169"/>
              <a:ext cx="9287078" cy="22254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258437" y="1568313"/>
            <a:ext cx="23406140" cy="45864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 cstate="print"/>
          <a:srcRect l="143" r="-214"/>
          <a:stretch/>
        </p:blipFill>
        <p:spPr>
          <a:xfrm>
            <a:off x="-5615003" y="5826899"/>
            <a:ext cx="24631758" cy="41339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4590" y="1234358"/>
            <a:ext cx="17296533" cy="71429"/>
            <a:chOff x="494590" y="1234358"/>
            <a:chExt cx="17296533" cy="714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252323" y="1262929"/>
              <a:ext cx="12538800" cy="14286"/>
              <a:chOff x="5252323" y="1262929"/>
              <a:chExt cx="12538800" cy="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52323" y="1262929"/>
                <a:ext cx="12538800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4590" y="1234358"/>
              <a:ext cx="5551632" cy="71429"/>
              <a:chOff x="494590" y="1234358"/>
              <a:chExt cx="5551632" cy="714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94590" y="1234358"/>
                <a:ext cx="5551632" cy="71429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8501" y="226217"/>
            <a:ext cx="2709634" cy="123456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EADA510-F852-1AC4-83D3-2CEA48F24DA3}"/>
              </a:ext>
            </a:extLst>
          </p:cNvPr>
          <p:cNvGrpSpPr/>
          <p:nvPr/>
        </p:nvGrpSpPr>
        <p:grpSpPr>
          <a:xfrm>
            <a:off x="9265431" y="3121135"/>
            <a:ext cx="8534069" cy="4907169"/>
            <a:chOff x="153929" y="2834184"/>
            <a:chExt cx="8534069" cy="490716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3929" y="2834184"/>
              <a:ext cx="8534069" cy="4803735"/>
              <a:chOff x="-152511" y="4165749"/>
              <a:chExt cx="11435386" cy="643685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52511" y="4165749"/>
                <a:ext cx="11435386" cy="643685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56551" y="7090675"/>
              <a:ext cx="1078991" cy="650678"/>
              <a:chOff x="43326" y="9683884"/>
              <a:chExt cx="1709303" cy="103078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326" y="9683884"/>
                <a:ext cx="1709303" cy="103078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85098" y="7072956"/>
              <a:ext cx="1078991" cy="650678"/>
              <a:chOff x="1752629" y="9666165"/>
              <a:chExt cx="1709303" cy="103078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52629" y="9666165"/>
                <a:ext cx="1709303" cy="1030783"/>
              </a:xfrm>
              <a:prstGeom prst="rect">
                <a:avLst/>
              </a:prstGeom>
            </p:spPr>
          </p:pic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059A558-F772-FDE8-13F2-82C5FA7344D1}"/>
              </a:ext>
            </a:extLst>
          </p:cNvPr>
          <p:cNvGrpSpPr/>
          <p:nvPr/>
        </p:nvGrpSpPr>
        <p:grpSpPr>
          <a:xfrm>
            <a:off x="-1129615" y="2276415"/>
            <a:ext cx="18920738" cy="6921783"/>
            <a:chOff x="7793293" y="1970414"/>
            <a:chExt cx="18920738" cy="692178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411409" y="2834185"/>
              <a:ext cx="8683410" cy="4784684"/>
              <a:chOff x="7126332" y="2458789"/>
              <a:chExt cx="11563818" cy="637183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26332" y="2458789"/>
                <a:ext cx="11563818" cy="6371830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2463888-2466-7F88-EC79-AB282C876F4C}"/>
                </a:ext>
              </a:extLst>
            </p:cNvPr>
            <p:cNvSpPr txBox="1"/>
            <p:nvPr/>
          </p:nvSpPr>
          <p:spPr>
            <a:xfrm>
              <a:off x="9411408" y="1970414"/>
              <a:ext cx="8655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DLaM Display" panose="020F0502020204030204" pitchFamily="2" charset="0"/>
                </a:rPr>
                <a:t>How</a:t>
              </a:r>
              <a:r>
                <a:rPr lang="ko-KR" altLang="en-US" sz="300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DLaM Display" panose="020F0502020204030204" pitchFamily="2" charset="0"/>
                </a:rPr>
                <a:t> </a:t>
              </a:r>
              <a:r>
                <a:rPr lang="en-US" altLang="ko-KR" sz="300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DLaM Display" panose="020F0502020204030204" pitchFamily="2" charset="0"/>
                </a:rPr>
                <a:t>to</a:t>
              </a:r>
              <a:r>
                <a:rPr lang="ko-KR" altLang="en-US" sz="300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DLaM Display" panose="020F0502020204030204" pitchFamily="2" charset="0"/>
                </a:rPr>
                <a:t> </a:t>
              </a:r>
              <a:r>
                <a:rPr lang="en-US" altLang="ko-KR" sz="300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DLaM Display" panose="020F0502020204030204" pitchFamily="2" charset="0"/>
                </a:rPr>
                <a:t>record</a:t>
              </a:r>
              <a:r>
                <a:rPr lang="ko-KR" altLang="en-US" sz="300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DLaM Display" panose="020F0502020204030204" pitchFamily="2" charset="0"/>
                </a:rPr>
                <a:t> </a:t>
              </a:r>
              <a:r>
                <a:rPr lang="en-US" altLang="ko-KR" sz="300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DLaM Display" panose="020F0502020204030204" pitchFamily="2" charset="0"/>
                </a:rPr>
                <a:t>you</a:t>
              </a:r>
              <a:r>
                <a:rPr lang="ko-KR" altLang="en-US" sz="300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DLaM Display" panose="020F0502020204030204" pitchFamily="2" charset="0"/>
                </a:rPr>
                <a:t> </a:t>
              </a:r>
              <a:r>
                <a:rPr lang="en-US" altLang="ko-KR" sz="300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DLaM Display" panose="020F0502020204030204" pitchFamily="2" charset="0"/>
                </a:rPr>
                <a:t>daily</a:t>
              </a:r>
              <a:r>
                <a:rPr lang="ko-KR" altLang="en-US" sz="300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DLaM Display" panose="020F0502020204030204" pitchFamily="2" charset="0"/>
                </a:rPr>
                <a:t> </a:t>
              </a:r>
              <a:r>
                <a:rPr lang="en-US" altLang="ko-KR" sz="300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DLaM Display" panose="020F0502020204030204" pitchFamily="2" charset="0"/>
                </a:rPr>
                <a:t>life?</a:t>
              </a:r>
              <a:endParaRPr lang="ko-KR" altLang="en-US" sz="30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DLaM Display" panose="020F0502020204030204" pitchFamily="2" charset="0"/>
              </a:endParaRPr>
            </a:p>
          </p:txBody>
        </p:sp>
        <p:grpSp>
          <p:nvGrpSpPr>
            <p:cNvPr id="4" name="그룹 1008">
              <a:extLst>
                <a:ext uri="{FF2B5EF4-FFF2-40B4-BE49-F238E27FC236}">
                  <a16:creationId xmlns:a16="http://schemas.microsoft.com/office/drawing/2014/main" id="{2C2F9C67-3583-B214-5676-3A1C37505E84}"/>
                </a:ext>
              </a:extLst>
            </p:cNvPr>
            <p:cNvGrpSpPr/>
            <p:nvPr/>
          </p:nvGrpSpPr>
          <p:grpSpPr>
            <a:xfrm>
              <a:off x="9677400" y="2933700"/>
              <a:ext cx="1981200" cy="650678"/>
              <a:chOff x="2631850" y="9237212"/>
              <a:chExt cx="1709303" cy="1030783"/>
            </a:xfrm>
          </p:grpSpPr>
          <p:pic>
            <p:nvPicPr>
              <p:cNvPr id="5" name="Object 22">
                <a:extLst>
                  <a:ext uri="{FF2B5EF4-FFF2-40B4-BE49-F238E27FC236}">
                    <a16:creationId xmlns:a16="http://schemas.microsoft.com/office/drawing/2014/main" id="{B6F2790A-874C-D963-6124-4F9AAA9BE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31850" y="9237212"/>
                <a:ext cx="1709303" cy="1030783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BE50B4-B55F-663C-B23B-E9C9C182E97F}"/>
                </a:ext>
              </a:extLst>
            </p:cNvPr>
            <p:cNvSpPr txBox="1"/>
            <p:nvPr/>
          </p:nvSpPr>
          <p:spPr>
            <a:xfrm>
              <a:off x="18279624" y="1970414"/>
              <a:ext cx="843440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DLaM Display" panose="020F0502020204030204" pitchFamily="2" charset="0"/>
                </a:rPr>
                <a:t>Diary usage rate</a:t>
              </a:r>
              <a:endParaRPr lang="ko-KR" altLang="en-US" sz="30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DLaM Display" panose="020F05020202040302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13D84D-2D91-A21C-0C0B-172DD8CBD46D}"/>
                </a:ext>
              </a:extLst>
            </p:cNvPr>
            <p:cNvSpPr txBox="1"/>
            <p:nvPr/>
          </p:nvSpPr>
          <p:spPr>
            <a:xfrm>
              <a:off x="7793293" y="8430532"/>
              <a:ext cx="86554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DLaM Display" panose="020F0502020204030204" pitchFamily="2" charset="0"/>
                </a:rPr>
                <a:t>Writing Diaries</a:t>
              </a:r>
              <a:endParaRPr lang="ko-KR" altLang="en-US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DLaM Display" panose="020F0502020204030204" pitchFamily="2" charset="0"/>
              </a:endParaRPr>
            </a:p>
          </p:txBody>
        </p:sp>
      </p:grpSp>
      <p:sp>
        <p:nvSpPr>
          <p:cNvPr id="12" name="화살표: 오른쪽으로 구부러짐 11">
            <a:extLst>
              <a:ext uri="{FF2B5EF4-FFF2-40B4-BE49-F238E27FC236}">
                <a16:creationId xmlns:a16="http://schemas.microsoft.com/office/drawing/2014/main" id="{A3A4BC9B-AC9F-765D-AA50-2C82E0A3B836}"/>
              </a:ext>
            </a:extLst>
          </p:cNvPr>
          <p:cNvSpPr/>
          <p:nvPr/>
        </p:nvSpPr>
        <p:spPr>
          <a:xfrm>
            <a:off x="1186532" y="3947920"/>
            <a:ext cx="656786" cy="5181600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4590" y="1234358"/>
            <a:ext cx="17296533" cy="71429"/>
            <a:chOff x="494590" y="1234358"/>
            <a:chExt cx="17296533" cy="714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252323" y="1262929"/>
              <a:ext cx="12538800" cy="14286"/>
              <a:chOff x="5252323" y="1262929"/>
              <a:chExt cx="12538800" cy="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52323" y="1262929"/>
                <a:ext cx="12538800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4590" y="1234358"/>
              <a:ext cx="5551632" cy="71429"/>
              <a:chOff x="494590" y="1234358"/>
              <a:chExt cx="5551632" cy="714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94590" y="1234358"/>
                <a:ext cx="5551632" cy="71429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00" y="1857730"/>
            <a:ext cx="6139226" cy="41103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6684" y="7225651"/>
            <a:ext cx="9105684" cy="2671562"/>
            <a:chOff x="4101996" y="3691139"/>
            <a:chExt cx="9105684" cy="26715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 cstate="print"/>
            <a:srcRect b="53070"/>
            <a:stretch/>
          </p:blipFill>
          <p:spPr>
            <a:xfrm>
              <a:off x="4101996" y="3691139"/>
              <a:ext cx="9105684" cy="26715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34861" y="1807280"/>
            <a:ext cx="5521675" cy="4210396"/>
            <a:chOff x="11619695" y="4956880"/>
            <a:chExt cx="6663880" cy="50813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 cstate="print"/>
            <a:srcRect t="16784"/>
            <a:stretch/>
          </p:blipFill>
          <p:spPr>
            <a:xfrm>
              <a:off x="11619695" y="4956880"/>
              <a:ext cx="6663880" cy="50813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6684" y="3752290"/>
            <a:ext cx="2363620" cy="2319432"/>
            <a:chOff x="0" y="7142532"/>
            <a:chExt cx="2742355" cy="26910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7142532"/>
              <a:ext cx="2742355" cy="26910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34016" y="1929908"/>
            <a:ext cx="5522520" cy="1447800"/>
            <a:chOff x="11194702" y="5376574"/>
            <a:chExt cx="6631859" cy="21384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94702" y="5376574"/>
              <a:ext cx="6631859" cy="213847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8501" y="226217"/>
            <a:ext cx="2709634" cy="123456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528903" y="10341080"/>
            <a:ext cx="2775861" cy="1050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92D24A-2B45-CE3E-B91B-2DD16E5F42F0}"/>
              </a:ext>
            </a:extLst>
          </p:cNvPr>
          <p:cNvSpPr txBox="1"/>
          <p:nvPr/>
        </p:nvSpPr>
        <p:spPr>
          <a:xfrm>
            <a:off x="488501" y="1396065"/>
            <a:ext cx="7245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DLaM Display" panose="020F0502020204030204" pitchFamily="2" charset="0"/>
              </a:rPr>
              <a:t>Important part of self-development</a:t>
            </a:r>
            <a:endParaRPr lang="ko-KR" altLang="en-US" sz="24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8737D-3B1F-C8F2-6B46-3E0139C8875D}"/>
              </a:ext>
            </a:extLst>
          </p:cNvPr>
          <p:cNvSpPr txBox="1"/>
          <p:nvPr/>
        </p:nvSpPr>
        <p:spPr>
          <a:xfrm>
            <a:off x="11179486" y="1311415"/>
            <a:ext cx="503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DLaM Display" panose="020F0502020204030204" pitchFamily="2" charset="0"/>
              </a:rPr>
              <a:t>Ways to achieve daily goals</a:t>
            </a:r>
            <a:endParaRPr lang="ko-KR" altLang="en-US" sz="24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DDA7E9-2435-A20E-5C88-70E1AD5C3AB0}"/>
              </a:ext>
            </a:extLst>
          </p:cNvPr>
          <p:cNvSpPr txBox="1"/>
          <p:nvPr/>
        </p:nvSpPr>
        <p:spPr>
          <a:xfrm>
            <a:off x="10574774" y="8131888"/>
            <a:ext cx="7245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DLaM Display" panose="020F0502020204030204" pitchFamily="2" charset="0"/>
              </a:rPr>
              <a:t>More than 70% of MZ generations respond they need mental and stress care</a:t>
            </a:r>
            <a:endParaRPr lang="ko-KR" altLang="en-US" sz="24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76A1CED-8194-E19E-7F3D-DC4D84217B87}"/>
              </a:ext>
            </a:extLst>
          </p:cNvPr>
          <p:cNvSpPr/>
          <p:nvPr/>
        </p:nvSpPr>
        <p:spPr>
          <a:xfrm>
            <a:off x="10083812" y="8148217"/>
            <a:ext cx="281506" cy="9172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B8C3F-F71B-E403-8FE1-87F399473861}"/>
              </a:ext>
            </a:extLst>
          </p:cNvPr>
          <p:cNvSpPr txBox="1"/>
          <p:nvPr/>
        </p:nvSpPr>
        <p:spPr>
          <a:xfrm>
            <a:off x="9630215" y="6296427"/>
            <a:ext cx="8655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DLaM Display" panose="020F0502020204030204" pitchFamily="2" charset="0"/>
              </a:rPr>
              <a:t>Writing diaries or planner</a:t>
            </a:r>
            <a:endParaRPr lang="ko-KR" altLang="en-US" sz="24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AA1DCC-909F-D99A-F941-00EFEB80279B}"/>
              </a:ext>
            </a:extLst>
          </p:cNvPr>
          <p:cNvSpPr txBox="1"/>
          <p:nvPr/>
        </p:nvSpPr>
        <p:spPr>
          <a:xfrm>
            <a:off x="-410902" y="6194756"/>
            <a:ext cx="8655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DLaM Display" panose="020F0502020204030204" pitchFamily="2" charset="0"/>
              </a:rPr>
              <a:t>Managing stress, mental health</a:t>
            </a:r>
            <a:endParaRPr lang="ko-KR" altLang="en-US" sz="24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12" name="화살표: 오른쪽으로 구부러짐 11">
            <a:extLst>
              <a:ext uri="{FF2B5EF4-FFF2-40B4-BE49-F238E27FC236}">
                <a16:creationId xmlns:a16="http://schemas.microsoft.com/office/drawing/2014/main" id="{63E688AF-2DA7-5831-AB88-55F3DC1B30B8}"/>
              </a:ext>
            </a:extLst>
          </p:cNvPr>
          <p:cNvSpPr/>
          <p:nvPr/>
        </p:nvSpPr>
        <p:spPr>
          <a:xfrm>
            <a:off x="838200" y="5995408"/>
            <a:ext cx="403916" cy="467539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오른쪽으로 구부러짐 17">
            <a:extLst>
              <a:ext uri="{FF2B5EF4-FFF2-40B4-BE49-F238E27FC236}">
                <a16:creationId xmlns:a16="http://schemas.microsoft.com/office/drawing/2014/main" id="{ABBB5D44-CBC8-527D-1E9C-921B2435745B}"/>
              </a:ext>
            </a:extLst>
          </p:cNvPr>
          <p:cNvSpPr/>
          <p:nvPr/>
        </p:nvSpPr>
        <p:spPr>
          <a:xfrm>
            <a:off x="10365318" y="3238500"/>
            <a:ext cx="1560321" cy="3519592"/>
          </a:xfrm>
          <a:prstGeom prst="curvedRightArrow">
            <a:avLst>
              <a:gd name="adj1" fmla="val 4205"/>
              <a:gd name="adj2" fmla="val 19995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52323" y="1262929"/>
            <a:ext cx="12538800" cy="14286"/>
            <a:chOff x="5252323" y="1262929"/>
            <a:chExt cx="12538800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2323" y="1262929"/>
              <a:ext cx="1253880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4590" y="1234358"/>
            <a:ext cx="5551632" cy="71429"/>
            <a:chOff x="494590" y="1234358"/>
            <a:chExt cx="5551632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590" y="1234358"/>
              <a:ext cx="5551632" cy="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5" cstate="print"/>
          <a:srcRect b="1992"/>
          <a:stretch/>
        </p:blipFill>
        <p:spPr>
          <a:xfrm>
            <a:off x="488501" y="1433961"/>
            <a:ext cx="5866143" cy="30993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6" cstate="print"/>
          <a:srcRect b="3007"/>
          <a:stretch/>
        </p:blipFill>
        <p:spPr>
          <a:xfrm>
            <a:off x="6519750" y="1433961"/>
            <a:ext cx="5316022" cy="30999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7" cstate="print"/>
          <a:srcRect b="2119"/>
          <a:stretch/>
        </p:blipFill>
        <p:spPr>
          <a:xfrm>
            <a:off x="12000879" y="1430653"/>
            <a:ext cx="5866143" cy="310324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8" cstate="print"/>
          <a:srcRect t="53977" b="25613"/>
          <a:stretch/>
        </p:blipFill>
        <p:spPr>
          <a:xfrm>
            <a:off x="506220" y="4938102"/>
            <a:ext cx="5866143" cy="95311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9" cstate="print"/>
          <a:srcRect t="40600"/>
          <a:stretch/>
        </p:blipFill>
        <p:spPr>
          <a:xfrm>
            <a:off x="6519751" y="4938102"/>
            <a:ext cx="5316022" cy="159216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0" cstate="print"/>
          <a:srcRect t="838" r="7299" b="81734"/>
          <a:stretch/>
        </p:blipFill>
        <p:spPr>
          <a:xfrm>
            <a:off x="12000879" y="4929031"/>
            <a:ext cx="5866143" cy="51625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8501" y="315103"/>
            <a:ext cx="2927415" cy="105716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161791-7A2C-14E0-1AA0-57A55F6DBF48}"/>
              </a:ext>
            </a:extLst>
          </p:cNvPr>
          <p:cNvSpPr/>
          <p:nvPr/>
        </p:nvSpPr>
        <p:spPr>
          <a:xfrm>
            <a:off x="564400" y="7965833"/>
            <a:ext cx="5866144" cy="8872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A4F7CB-B904-3D91-9335-F4D45FA5F505}"/>
              </a:ext>
            </a:extLst>
          </p:cNvPr>
          <p:cNvSpPr/>
          <p:nvPr/>
        </p:nvSpPr>
        <p:spPr>
          <a:xfrm>
            <a:off x="6590473" y="7965833"/>
            <a:ext cx="5245299" cy="8872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119545-1A15-F418-DE14-379E4A82CE2F}"/>
              </a:ext>
            </a:extLst>
          </p:cNvPr>
          <p:cNvSpPr/>
          <p:nvPr/>
        </p:nvSpPr>
        <p:spPr>
          <a:xfrm>
            <a:off x="12000878" y="7965833"/>
            <a:ext cx="5866144" cy="8872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AE2E1A-5165-94B8-E42C-D4D25975EB8C}"/>
              </a:ext>
            </a:extLst>
          </p:cNvPr>
          <p:cNvSpPr txBox="1"/>
          <p:nvPr/>
        </p:nvSpPr>
        <p:spPr>
          <a:xfrm>
            <a:off x="741921" y="8234975"/>
            <a:ext cx="5551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DLaM Display" panose="020F0502020204030204" pitchFamily="2" charset="0"/>
              </a:rPr>
              <a:t>“Few choices of emotions”</a:t>
            </a:r>
          </a:p>
          <a:p>
            <a:pPr algn="ctr"/>
            <a:endParaRPr lang="en-US" altLang="ko-KR" sz="20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58771-57CB-F194-96AA-59E5328DE624}"/>
              </a:ext>
            </a:extLst>
          </p:cNvPr>
          <p:cNvSpPr txBox="1"/>
          <p:nvPr/>
        </p:nvSpPr>
        <p:spPr>
          <a:xfrm>
            <a:off x="10361950" y="822477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DLaM Display" panose="020F0502020204030204" pitchFamily="2" charset="0"/>
              </a:rPr>
              <a:t>“</a:t>
            </a:r>
            <a:r>
              <a:rPr lang="en-US" altLang="ko-KR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DLaM Display" panose="020F0502020204030204" pitchFamily="2" charset="0"/>
              </a:rPr>
              <a:t>W</a:t>
            </a:r>
            <a:r>
              <a:rPr lang="en-US" altLang="ko-KR" sz="18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DLaM Display" panose="020F0502020204030204" pitchFamily="2" charset="0"/>
              </a:rPr>
              <a:t>ant to make my own emotions and record it”</a:t>
            </a:r>
            <a:endParaRPr lang="ko-KR" altLang="en-US" sz="18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EE4FD9-A696-CACE-9067-C578425BC57F}"/>
              </a:ext>
            </a:extLst>
          </p:cNvPr>
          <p:cNvSpPr txBox="1"/>
          <p:nvPr/>
        </p:nvSpPr>
        <p:spPr>
          <a:xfrm>
            <a:off x="6046222" y="8110530"/>
            <a:ext cx="6302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DLaM Display" panose="020F0502020204030204" pitchFamily="2" charset="0"/>
              </a:rPr>
              <a:t>“Hard to express complicate feelings”</a:t>
            </a:r>
          </a:p>
          <a:p>
            <a:pPr algn="ctr"/>
            <a:r>
              <a:rPr lang="en-US" altLang="ko-KR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DLaM Display" panose="020F0502020204030204" pitchFamily="2" charset="0"/>
              </a:rPr>
              <a:t>“Hard to choice just one feeling”</a:t>
            </a:r>
            <a:endParaRPr lang="en-US" altLang="ko-KR" sz="18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968E30-3DBA-F86E-7EF5-EBB4264ED7D6}"/>
              </a:ext>
            </a:extLst>
          </p:cNvPr>
          <p:cNvSpPr txBox="1"/>
          <p:nvPr/>
        </p:nvSpPr>
        <p:spPr>
          <a:xfrm>
            <a:off x="-814834" y="7404082"/>
            <a:ext cx="7245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DLaM Display" panose="020F0502020204030204" pitchFamily="2" charset="0"/>
                <a:sym typeface="Wingdings 2" panose="05020102010507070707" pitchFamily="18" charset="2"/>
              </a:rPr>
              <a:t></a:t>
            </a:r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DLaM Display" panose="020F0502020204030204" pitchFamily="2" charset="0"/>
              </a:rPr>
              <a:t>Weakness of existing apps</a:t>
            </a:r>
            <a:endParaRPr lang="ko-KR" altLang="en-US" sz="24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DLaM Display" panose="020F05020202040302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4590" y="1234358"/>
            <a:ext cx="17296533" cy="71429"/>
            <a:chOff x="494590" y="1234358"/>
            <a:chExt cx="17296533" cy="714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252323" y="1262929"/>
              <a:ext cx="12538800" cy="14286"/>
              <a:chOff x="5252323" y="1262929"/>
              <a:chExt cx="12538800" cy="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52323" y="1262929"/>
                <a:ext cx="12538800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4590" y="1234358"/>
              <a:ext cx="5551632" cy="71429"/>
              <a:chOff x="494590" y="1234358"/>
              <a:chExt cx="5551632" cy="714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94590" y="1234358"/>
                <a:ext cx="5551632" cy="71429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8501" y="315103"/>
            <a:ext cx="4602738" cy="105716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808F1EA-E996-E573-81CE-C6DE74A09CA9}"/>
              </a:ext>
            </a:extLst>
          </p:cNvPr>
          <p:cNvGrpSpPr/>
          <p:nvPr/>
        </p:nvGrpSpPr>
        <p:grpSpPr>
          <a:xfrm>
            <a:off x="3165762" y="1723329"/>
            <a:ext cx="11956477" cy="6255758"/>
            <a:chOff x="3165762" y="2575913"/>
            <a:chExt cx="11956477" cy="625575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65762" y="2575913"/>
              <a:ext cx="4774685" cy="6171429"/>
              <a:chOff x="3775362" y="3768792"/>
              <a:chExt cx="4774685" cy="617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75362" y="3768792"/>
                <a:ext cx="4774685" cy="617142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7" cstate="print"/>
            <a:srcRect l="53841" t="21065" r="38659" b="36078"/>
            <a:stretch/>
          </p:blipFill>
          <p:spPr>
            <a:xfrm>
              <a:off x="8305800" y="4229100"/>
              <a:ext cx="2041753" cy="304800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8" cstate="print"/>
            <a:srcRect l="48601" t="16690" r="34367" b="26126"/>
            <a:stretch/>
          </p:blipFill>
          <p:spPr>
            <a:xfrm>
              <a:off x="10347553" y="2674528"/>
              <a:ext cx="4774686" cy="6157143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D1E813-E7D6-901C-7B10-66E2F0DC4D8E}"/>
              </a:ext>
            </a:extLst>
          </p:cNvPr>
          <p:cNvSpPr/>
          <p:nvPr/>
        </p:nvSpPr>
        <p:spPr>
          <a:xfrm>
            <a:off x="488500" y="8043621"/>
            <a:ext cx="17302623" cy="198985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250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DLaM Display" panose="020F0502020204030204" pitchFamily="2" charset="0"/>
              </a:rPr>
              <a:t>Express emotions by using color of </a:t>
            </a:r>
            <a:r>
              <a:rPr lang="en-US" altLang="ko-KR" sz="2500" err="1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DLaM Display" panose="020F0502020204030204" pitchFamily="2" charset="0"/>
              </a:rPr>
              <a:t>plutchik’s</a:t>
            </a:r>
            <a:r>
              <a:rPr lang="en-US" altLang="ko-KR" sz="250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DLaM Display" panose="020F0502020204030204" pitchFamily="2" charset="0"/>
              </a:rPr>
              <a:t> wheel</a:t>
            </a:r>
          </a:p>
          <a:p>
            <a:pPr marL="10800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250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DLaM Display" panose="020F0502020204030204" pitchFamily="2" charset="0"/>
              </a:rPr>
              <a:t>Extract emotional words by AI model</a:t>
            </a:r>
            <a:endParaRPr lang="ko-KR" altLang="en-US" sz="250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DLaM Display" panose="020F0502020204030204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83647" y="3100404"/>
            <a:ext cx="11607477" cy="5023303"/>
            <a:chOff x="6183647" y="3970185"/>
            <a:chExt cx="11607477" cy="50233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524" y="1595150"/>
              <a:ext cx="23214954" cy="1004660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3647" y="3970185"/>
              <a:ext cx="11607477" cy="50233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4590" y="1234358"/>
            <a:ext cx="17296533" cy="71429"/>
            <a:chOff x="494590" y="1234358"/>
            <a:chExt cx="17296533" cy="7142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252323" y="1262929"/>
              <a:ext cx="12538800" cy="14286"/>
              <a:chOff x="5252323" y="1262929"/>
              <a:chExt cx="12538800" cy="1428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52323" y="1262929"/>
                <a:ext cx="12538800" cy="142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94590" y="1234358"/>
              <a:ext cx="5551632" cy="71429"/>
              <a:chOff x="494590" y="1234358"/>
              <a:chExt cx="5551632" cy="7142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4590" y="1234358"/>
                <a:ext cx="5551632" cy="71429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8501" y="226217"/>
            <a:ext cx="2333567" cy="12345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8625" y="2115706"/>
            <a:ext cx="4681095" cy="9432937"/>
            <a:chOff x="848625" y="2985487"/>
            <a:chExt cx="4681095" cy="94329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625" y="2985487"/>
              <a:ext cx="4681095" cy="943293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505619" y="3161931"/>
            <a:ext cx="7578730" cy="118880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62939" y="7759906"/>
            <a:ext cx="1422535" cy="6571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94332" y="4453391"/>
            <a:ext cx="3214418" cy="2494327"/>
            <a:chOff x="6594332" y="5323172"/>
            <a:chExt cx="3214418" cy="24943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4332" y="5323172"/>
              <a:ext cx="3214418" cy="249432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99095" y="3217681"/>
            <a:ext cx="2175460" cy="110796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19471" y="3144840"/>
            <a:ext cx="3679346" cy="14507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093331" y="4441987"/>
            <a:ext cx="3214418" cy="2494327"/>
            <a:chOff x="14093331" y="5311768"/>
            <a:chExt cx="3214418" cy="249432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93331" y="5311768"/>
              <a:ext cx="3214418" cy="249432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15816" y="3131108"/>
            <a:ext cx="3258394" cy="145071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25734" y="4453391"/>
            <a:ext cx="3526878" cy="2736790"/>
            <a:chOff x="1425734" y="5323172"/>
            <a:chExt cx="3526878" cy="27367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5734" y="5323172"/>
              <a:ext cx="3526878" cy="27367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462939" y="8165430"/>
            <a:ext cx="1411126" cy="65712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462939" y="8590687"/>
            <a:ext cx="1375411" cy="65712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3650455" y="4569464"/>
            <a:ext cx="11953039" cy="103185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5412152" y="4516262"/>
            <a:ext cx="11914943" cy="104138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4091252" y="6371984"/>
            <a:ext cx="11914943" cy="10604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396988" y="4441987"/>
            <a:ext cx="3214418" cy="2494327"/>
            <a:chOff x="10396988" y="5311768"/>
            <a:chExt cx="3214418" cy="249432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96988" y="5311768"/>
              <a:ext cx="3214418" cy="24943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85302" y="4762491"/>
            <a:ext cx="764128" cy="460802"/>
            <a:chOff x="6385302" y="5632272"/>
            <a:chExt cx="764128" cy="46080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85302" y="5632272"/>
              <a:ext cx="764128" cy="4608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46698" y="5029655"/>
            <a:ext cx="862887" cy="520358"/>
            <a:chOff x="6946698" y="5899436"/>
            <a:chExt cx="862887" cy="52035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46698" y="5899436"/>
              <a:ext cx="862887" cy="52035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860240" y="4770682"/>
            <a:ext cx="764128" cy="460802"/>
            <a:chOff x="8860240" y="5640463"/>
            <a:chExt cx="764128" cy="46080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60240" y="5640463"/>
              <a:ext cx="764128" cy="4608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4590" y="1234358"/>
            <a:ext cx="17296533" cy="71429"/>
            <a:chOff x="494590" y="1234358"/>
            <a:chExt cx="17296533" cy="714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252323" y="1262929"/>
              <a:ext cx="12538800" cy="14286"/>
              <a:chOff x="5252323" y="1262929"/>
              <a:chExt cx="12538800" cy="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52323" y="1262929"/>
                <a:ext cx="12538800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4590" y="1234358"/>
              <a:ext cx="5551632" cy="71429"/>
              <a:chOff x="494590" y="1234358"/>
              <a:chExt cx="5551632" cy="714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94590" y="1234358"/>
                <a:ext cx="5551632" cy="71429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8501" y="226217"/>
            <a:ext cx="2958167" cy="123456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A52980C-6BA4-01A0-15CE-842A0CC1E83C}"/>
              </a:ext>
            </a:extLst>
          </p:cNvPr>
          <p:cNvSpPr/>
          <p:nvPr/>
        </p:nvSpPr>
        <p:spPr>
          <a:xfrm>
            <a:off x="488501" y="1584816"/>
            <a:ext cx="7002106" cy="833311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37100">
              <a:lnSpc>
                <a:spcPct val="200000"/>
              </a:lnSpc>
            </a:pPr>
            <a:endParaRPr lang="ko-KR" altLang="en-US" sz="250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DLaM Display" panose="020F0502020204030204" pitchFamily="2" charset="0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2080967" y="3185082"/>
            <a:ext cx="3965255" cy="3965255"/>
            <a:chOff x="1729934" y="1838071"/>
            <a:chExt cx="3965255" cy="39652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9934" y="1838071"/>
              <a:ext cx="3965255" cy="39652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2102" y="7673174"/>
            <a:ext cx="5551632" cy="1350897"/>
            <a:chOff x="120368" y="5838763"/>
            <a:chExt cx="6171429" cy="1501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368" y="5838763"/>
              <a:ext cx="6171429" cy="1501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B79803-FD8B-6E44-DF01-B3A282C1B026}"/>
              </a:ext>
            </a:extLst>
          </p:cNvPr>
          <p:cNvSpPr txBox="1"/>
          <p:nvPr/>
        </p:nvSpPr>
        <p:spPr>
          <a:xfrm>
            <a:off x="488499" y="1733957"/>
            <a:ext cx="7002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DLaM Display" panose="020F0502020204030204" pitchFamily="2" charset="0"/>
              </a:rPr>
              <a:t>App Development</a:t>
            </a:r>
            <a:endParaRPr lang="ko-KR" altLang="en-US" sz="36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FC5B1A-B067-30CE-7A06-B2B457033158}"/>
              </a:ext>
            </a:extLst>
          </p:cNvPr>
          <p:cNvSpPr/>
          <p:nvPr/>
        </p:nvSpPr>
        <p:spPr>
          <a:xfrm>
            <a:off x="7804149" y="1584815"/>
            <a:ext cx="9995349" cy="833311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37100">
              <a:lnSpc>
                <a:spcPct val="200000"/>
              </a:lnSpc>
            </a:pPr>
            <a:endParaRPr lang="ko-KR" altLang="en-US" sz="250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E7F2B0-BCBA-FF80-EFF2-EBBEC8699698}"/>
              </a:ext>
            </a:extLst>
          </p:cNvPr>
          <p:cNvSpPr txBox="1"/>
          <p:nvPr/>
        </p:nvSpPr>
        <p:spPr>
          <a:xfrm>
            <a:off x="8113431" y="1727891"/>
            <a:ext cx="9686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DLaM Display" panose="020F0502020204030204" pitchFamily="2" charset="0"/>
              </a:rPr>
              <a:t>AI – LLM(Large Language Model)</a:t>
            </a:r>
            <a:endParaRPr lang="ko-KR" altLang="en-US" sz="36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DLaM Display" panose="020F0502020204030204" pitchFamily="2" charset="0"/>
            </a:endParaRPr>
          </a:p>
        </p:txBody>
      </p: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0420" y="3185083"/>
            <a:ext cx="9766286" cy="50493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4590" y="1234358"/>
            <a:ext cx="17296533" cy="71429"/>
            <a:chOff x="494590" y="1234358"/>
            <a:chExt cx="17296533" cy="714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252323" y="1262929"/>
              <a:ext cx="12538800" cy="14286"/>
              <a:chOff x="5252323" y="1262929"/>
              <a:chExt cx="12538800" cy="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52323" y="1262929"/>
                <a:ext cx="12538800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4590" y="1234358"/>
              <a:ext cx="5551632" cy="71429"/>
              <a:chOff x="494590" y="1234358"/>
              <a:chExt cx="5551632" cy="714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94590" y="1234358"/>
                <a:ext cx="5551632" cy="71429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8025" y="226217"/>
            <a:ext cx="2201691" cy="11583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1029" y="2951849"/>
            <a:ext cx="16603656" cy="6932082"/>
            <a:chOff x="841029" y="2951849"/>
            <a:chExt cx="16603656" cy="69320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272272" y="-325664"/>
              <a:ext cx="33207313" cy="1386416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029" y="2951849"/>
              <a:ext cx="16603656" cy="693208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122880" y="1891253"/>
            <a:ext cx="32338473" cy="92446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24806" y="5140126"/>
            <a:ext cx="4323367" cy="571429"/>
            <a:chOff x="3224806" y="5140126"/>
            <a:chExt cx="4323367" cy="5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0421" y="4891710"/>
              <a:ext cx="8646733" cy="114285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24806" y="5140126"/>
              <a:ext cx="4323367" cy="5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53488" y="5932176"/>
            <a:ext cx="5189398" cy="571429"/>
            <a:chOff x="5953488" y="5932176"/>
            <a:chExt cx="5189398" cy="5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96087" y="5683760"/>
              <a:ext cx="10378796" cy="114285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53488" y="5932176"/>
              <a:ext cx="5189398" cy="5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37675" y="6667079"/>
            <a:ext cx="3193111" cy="571429"/>
            <a:chOff x="10237675" y="6667079"/>
            <a:chExt cx="3193111" cy="5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8417" y="6418662"/>
              <a:ext cx="6386223" cy="114285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37675" y="6667079"/>
              <a:ext cx="3193111" cy="5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23256" y="7396425"/>
            <a:ext cx="3275455" cy="571429"/>
            <a:chOff x="13023256" y="7396425"/>
            <a:chExt cx="3275455" cy="57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22826" y="7148009"/>
              <a:ext cx="6550910" cy="114285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23256" y="7396425"/>
              <a:ext cx="3275455" cy="5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73461" y="8177378"/>
            <a:ext cx="1345369" cy="571429"/>
            <a:chOff x="15873461" y="8177378"/>
            <a:chExt cx="1345369" cy="5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238075" y="7928961"/>
              <a:ext cx="2690737" cy="114285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873461" y="8177378"/>
              <a:ext cx="1345369" cy="57142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B8448D-F96F-B4AB-0B02-63E4DA81C096}"/>
              </a:ext>
            </a:extLst>
          </p:cNvPr>
          <p:cNvSpPr txBox="1"/>
          <p:nvPr/>
        </p:nvSpPr>
        <p:spPr>
          <a:xfrm>
            <a:off x="841029" y="1172636"/>
            <a:ext cx="10604039" cy="19691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스퀘어 네오 Bold"/>
                <a:ea typeface="나눔스퀘어 네오 Bold"/>
                <a:cs typeface="ADLaM Display"/>
              </a:rPr>
              <a:t>Front-end: </a:t>
            </a:r>
            <a:r>
              <a:rPr lang="en-US" altLang="ko-KR" sz="2800" err="1">
                <a:latin typeface="나눔스퀘어 네오 Bold"/>
                <a:ea typeface="나눔스퀘어 네오 Bold"/>
                <a:cs typeface="ADLaM Display"/>
              </a:rPr>
              <a:t>조준형</a:t>
            </a:r>
            <a:r>
              <a:rPr lang="en-US" altLang="ko-KR" sz="2800">
                <a:latin typeface="나눔스퀘어 네오 Bold"/>
                <a:ea typeface="나눔스퀘어 네오 Bold"/>
                <a:cs typeface="ADLaM Display"/>
              </a:rPr>
              <a:t>, </a:t>
            </a:r>
            <a:r>
              <a:rPr lang="en-US" altLang="ko-KR" sz="2800" err="1">
                <a:latin typeface="나눔스퀘어 네오 Bold"/>
                <a:ea typeface="나눔스퀘어 네오 Bold"/>
                <a:cs typeface="ADLaM Display"/>
              </a:rPr>
              <a:t>이규원</a:t>
            </a:r>
            <a:r>
              <a:rPr lang="en-US" altLang="ko-KR" sz="2800">
                <a:latin typeface="나눔스퀘어 네오 Bold"/>
                <a:ea typeface="나눔스퀘어 네오 Bold"/>
                <a:cs typeface="ADLaM Display"/>
              </a:rPr>
              <a:t>, </a:t>
            </a:r>
            <a:r>
              <a:rPr lang="en-US" altLang="ko-KR" sz="2800" err="1">
                <a:latin typeface="나눔스퀘어 네오 Bold"/>
                <a:ea typeface="나눔스퀘어 네오 Bold"/>
                <a:cs typeface="ADLaM Display"/>
              </a:rPr>
              <a:t>장영우</a:t>
            </a:r>
            <a:endParaRPr lang="en-US" altLang="ko-KR" sz="2800" err="1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DLaM Display" panose="020F0502020204030204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스퀘어 네오 Bold"/>
                <a:ea typeface="나눔스퀘어 네오 Bold"/>
                <a:cs typeface="ADLaM Display"/>
              </a:rPr>
              <a:t>AI embedding: </a:t>
            </a:r>
            <a:r>
              <a:rPr lang="en-US" altLang="ko-KR" sz="2800" err="1">
                <a:latin typeface="나눔스퀘어 네오 Bold"/>
                <a:ea typeface="나눔스퀘어 네오 Bold"/>
                <a:cs typeface="ADLaM Display"/>
              </a:rPr>
              <a:t>장영준</a:t>
            </a:r>
            <a:endParaRPr lang="en-US" altLang="ko-KR" sz="2800">
              <a:latin typeface="나눔스퀘어 네오 Bold"/>
              <a:ea typeface="나눔스퀘어 네오 Bold"/>
              <a:cs typeface="ADLaM Display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스퀘어 네오 Bold"/>
                <a:ea typeface="나눔스퀘어 네오 Bold"/>
                <a:cs typeface="ADLaM Display"/>
              </a:rPr>
              <a:t>Back-end: </a:t>
            </a:r>
            <a:r>
              <a:rPr lang="en-US" altLang="ko-KR" sz="2800" err="1">
                <a:latin typeface="나눔스퀘어 네오 Bold"/>
                <a:ea typeface="나눔스퀘어 네오 Bold"/>
                <a:cs typeface="ADLaM Display"/>
              </a:rPr>
              <a:t>조준형</a:t>
            </a:r>
            <a:endParaRPr lang="ko-KR" altLang="en-US" sz="2800" err="1">
              <a:latin typeface="나눔스퀘어 네오 Bold"/>
              <a:ea typeface="나눔스퀘어 네오 Bold"/>
              <a:cs typeface="ADLaM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3828" y="1426381"/>
            <a:ext cx="16760449" cy="6129174"/>
            <a:chOff x="733828" y="1426381"/>
            <a:chExt cx="16760449" cy="61291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46367" y="-1438176"/>
              <a:ext cx="33520898" cy="1225834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828" y="1426381"/>
              <a:ext cx="16760449" cy="612917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225" y="1132501"/>
            <a:ext cx="18285714" cy="80207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revision>1</cp:revision>
  <dcterms:created xsi:type="dcterms:W3CDTF">2023-09-20T17:45:17Z</dcterms:created>
  <dcterms:modified xsi:type="dcterms:W3CDTF">2023-09-21T23:31:04Z</dcterms:modified>
</cp:coreProperties>
</file>